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882A96-451E-4AD6-B909-C780D0371B29}" v="4" dt="2025-11-27T15:44:33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2946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1375805" y="21418386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1596936" y="4299893"/>
            <a:ext cx="15027917" cy="16927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Ottoman Srl verso una crescita digitale, integrata e consapevole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1486370" y="7705862"/>
            <a:ext cx="15027917" cy="31393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</a:t>
            </a:r>
          </a:p>
          <a:p>
            <a:pPr algn="just"/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Fondo Europeo di Sviluppo Regionale 2021/2027 di Regione Lombardia</a:t>
            </a:r>
          </a:p>
          <a:p>
            <a:pPr algn="just"/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pPr algn="just"/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 1.2.3 “Sostegno all’accelerazione del processo di trasformazione digitale dei modelli di business delle PMI”</a:t>
            </a:r>
          </a:p>
          <a:p>
            <a:pPr algn="just"/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Bando: “TRANSIZIONE DIGITALE DELLE IMPRESE LOMBARDE”</a:t>
            </a:r>
            <a:endParaRPr lang="it-IT" sz="28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37395-F2E2-7016-2496-3B3C9E8D4644}"/>
              </a:ext>
            </a:extLst>
          </p:cNvPr>
          <p:cNvSpPr txBox="1"/>
          <p:nvPr/>
        </p:nvSpPr>
        <p:spPr>
          <a:xfrm>
            <a:off x="1596935" y="11856886"/>
            <a:ext cx="15027917" cy="78483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 Ottoman Srl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</a:rPr>
              <a:t>Descrizione: Il progetto ha supportato la digitalizzazione dei processi aziendali attraverso la gestione integrata della produzione tramite sistema MES interconnesso con l’ERP e con i principali impianti, il monitoraggio in tempo reale delle commesse, la digitalizzazione del magazzino e dei flussi logistici, l’analisi dei dati a supporto delle decisioni e la formazione del personale per garantire piena autonomia nell’utilizzo delle nuove tecnologie.</a:t>
            </a:r>
          </a:p>
          <a:p>
            <a:endParaRPr lang="it-IT" sz="3400" dirty="0">
              <a:latin typeface="Century Gothic" panose="020B0502020202020204" pitchFamily="34" charset="0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Importo totale:  122.764,63 €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concessa: 61.382,32 €</a:t>
            </a: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pic>
        <p:nvPicPr>
          <p:cNvPr id="7" name="Immagine 6" descr="Immagine che contiene Carattere, Elementi grafici, schermata, grafica&#10;&#10;Il contenuto generato dall'IA potrebbe non essere corretto.">
            <a:extLst>
              <a:ext uri="{FF2B5EF4-FFF2-40B4-BE49-F238E27FC236}">
                <a16:creationId xmlns:a16="http://schemas.microsoft.com/office/drawing/2014/main" id="{DBF03765-7CE4-CE92-91B3-5C246537D0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232" y="20568361"/>
            <a:ext cx="4938965" cy="493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99</TotalTime>
  <Words>159</Words>
  <Application>Microsoft Office PowerPoint</Application>
  <PresentationFormat>Personalizzato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Laura Piardi - Ottoman Srl</cp:lastModifiedBy>
  <cp:revision>10</cp:revision>
  <dcterms:created xsi:type="dcterms:W3CDTF">2023-03-14T09:17:31Z</dcterms:created>
  <dcterms:modified xsi:type="dcterms:W3CDTF">2025-11-28T14:30:36Z</dcterms:modified>
</cp:coreProperties>
</file>