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02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917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54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1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1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14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82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878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59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15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194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CF036-90F3-4595-A392-19393B27D4EB}" type="datetimeFigureOut">
              <a:rPr lang="it-IT" smtClean="0"/>
              <a:t>26/04/2023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2727C-ED3C-4346-8349-923C7CA2DF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125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-9031" y="2150888"/>
            <a:ext cx="9153031" cy="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asellaDiTesto 15"/>
          <p:cNvSpPr txBox="1"/>
          <p:nvPr/>
        </p:nvSpPr>
        <p:spPr>
          <a:xfrm>
            <a:off x="-9033" y="3068960"/>
            <a:ext cx="9153031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OTTOMAN S.R.L.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5">
              <a:defRPr/>
            </a:pPr>
            <a:r>
              <a:rPr kumimoji="0" lang="it-IT" sz="1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</a:t>
            </a:r>
            <a:r>
              <a:rPr kumimoji="0" lang="it-IT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.2 Torni </a:t>
            </a:r>
            <a:r>
              <a:rPr lang="it-IT" sz="1400" i="1" dirty="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kumimoji="0" lang="it-IT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lurimandrino</a:t>
            </a:r>
            <a:r>
              <a:rPr kumimoji="0" lang="it-IT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a Controllo Numerico INDEX 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5">
              <a:defRPr/>
            </a:pP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5"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Obiettivo principale dell’operazione</a:t>
            </a:r>
          </a:p>
          <a:p>
            <a:pPr lvl="5">
              <a:defRPr/>
            </a:pPr>
            <a:r>
              <a:rPr lang="it-IT" sz="1500" dirty="0">
                <a:solidFill>
                  <a:srgbClr val="000000"/>
                </a:solidFill>
                <a:latin typeface="Arial" panose="020B0604020202020204" pitchFamily="34" charset="0"/>
              </a:rPr>
              <a:t>Il programma di investimento elaborato dall’azienda prevede l’inserimento, nell’unità produttiva, di nuove macchine a controllo numerico in ottica 4.0, finalizzate all’ampliamento della capacità tecnologica verso nuovi mercati attualmente non raggiunti </a:t>
            </a:r>
            <a:endParaRPr kumimoji="0" lang="it-IT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5">
              <a:defRPr/>
            </a:pPr>
            <a:r>
              <a:rPr kumimoji="0" lang="it-IT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</a:t>
            </a:r>
            <a:endParaRPr kumimoji="0" lang="it-IT" sz="2400" b="1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-9033" y="5086806"/>
            <a:ext cx="91530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ASSE VI – Priorità di investimento 13i – Azione RA3.1 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0" y="2422629"/>
            <a:ext cx="345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>
                <a:latin typeface="Arial" panose="020B0604020202020204" pitchFamily="34" charset="0"/>
                <a:cs typeface="Arial" panose="020B0604020202020204" pitchFamily="34" charset="0"/>
              </a:rPr>
              <a:t>IS0109056 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magine 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6" y="51106"/>
            <a:ext cx="3089963" cy="2060848"/>
          </a:xfrm>
          <a:prstGeom prst="rect">
            <a:avLst/>
          </a:prstGeom>
        </p:spPr>
      </p:pic>
      <p:pic>
        <p:nvPicPr>
          <p:cNvPr id="4" name="Immagine 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61" y="260648"/>
            <a:ext cx="5708322" cy="1044000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F3BD81A9-5DA0-E08B-4FC5-0E22DB4075C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-9031" y="5891914"/>
            <a:ext cx="9153031" cy="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F4D2E59F-A90B-48F2-98A4-006D4BF7DEF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21915"/>
            <a:ext cx="91439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“Finanziato nell’ambito della risposta dell’Unione alla pandemia di COVID-19” </a:t>
            </a:r>
            <a:endParaRPr 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EFB92935-8BE8-D93B-B5BA-E85FC358E23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04" b="10704"/>
          <a:stretch/>
        </p:blipFill>
        <p:spPr>
          <a:xfrm>
            <a:off x="1392852" y="6195172"/>
            <a:ext cx="6500547" cy="58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975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77</Words>
  <Application>Microsoft Office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Gloria Nano</dc:creator>
  <cp:lastModifiedBy>Amministrazione</cp:lastModifiedBy>
  <cp:revision>45</cp:revision>
  <dcterms:created xsi:type="dcterms:W3CDTF">2016-08-22T14:14:28Z</dcterms:created>
  <dcterms:modified xsi:type="dcterms:W3CDTF">2023-04-26T12:26:47Z</dcterms:modified>
</cp:coreProperties>
</file>